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ebopedia.com/TERM/P/PROM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ebopedia.com/TERM/E/EPROM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ebopedia.com/TERM/D/DRAM.html" TargetMode="External"/><Relationship Id="rId2" Type="http://schemas.openxmlformats.org/officeDocument/2006/relationships/hyperlink" Target="https://www.webopedia.com/TERM/N/non_volatile_memory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webopedia.com/TERM/S/SRAM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haroni" pitchFamily="2" charset="-79"/>
                <a:cs typeface="Aharoni" pitchFamily="2" charset="-79"/>
              </a:rPr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Lecture # 29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43615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/>
              <a:t>There are different types of </a:t>
            </a:r>
            <a:r>
              <a:rPr lang="en-US" b="1" dirty="0"/>
              <a:t>ROM</a:t>
            </a:r>
            <a:r>
              <a:rPr lang="en-US" dirty="0"/>
              <a:t>, including </a:t>
            </a:r>
            <a:r>
              <a:rPr lang="en-US" dirty="0">
                <a:hlinkClick r:id="rId2"/>
              </a:rPr>
              <a:t>PROM</a:t>
            </a:r>
            <a:r>
              <a:rPr lang="en-US" dirty="0"/>
              <a:t> (programmable read-only memory) that is manufactured as blank memory (e.g. a There are many differences between RAM and ROM memory but there are also a couple similarities (and these are very easy to remember). </a:t>
            </a:r>
          </a:p>
        </p:txBody>
      </p:sp>
    </p:spTree>
    <p:extLst>
      <p:ext uri="{BB962C8B-B14F-4D97-AF65-F5344CB8AC3E}">
        <p14:creationId xmlns:p14="http://schemas.microsoft.com/office/powerpoint/2010/main" val="1299839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en-US" dirty="0"/>
              <a:t>Both types of memory used by a computer, and they are both required for your computer to operate properly and efficiently.</a:t>
            </a:r>
          </a:p>
          <a:p>
            <a:pPr fontAlgn="base"/>
            <a:r>
              <a:rPr lang="en-US" dirty="0"/>
              <a:t>CD-ROM) and </a:t>
            </a:r>
            <a:r>
              <a:rPr lang="en-US" dirty="0">
                <a:hlinkClick r:id="rId2"/>
              </a:rPr>
              <a:t>EPROM</a:t>
            </a:r>
            <a:r>
              <a:rPr lang="en-US" dirty="0"/>
              <a:t> (erasable programmable read-only memory).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155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 Computer Memory management</a:t>
            </a:r>
          </a:p>
          <a:p>
            <a:r>
              <a:rPr lang="en-US" b="1" dirty="0"/>
              <a:t>Why is memory so important?</a:t>
            </a:r>
          </a:p>
          <a:p>
            <a:r>
              <a:rPr lang="en-US" b="1" dirty="0"/>
              <a:t>What is main memory in a </a:t>
            </a:r>
            <a:r>
              <a:rPr lang="en-US" b="1" dirty="0" smtClean="0"/>
              <a:t>computer?</a:t>
            </a:r>
          </a:p>
          <a:p>
            <a:r>
              <a:rPr lang="en-US" b="1" dirty="0"/>
              <a:t>RAM </a:t>
            </a:r>
            <a:r>
              <a:rPr lang="en-US" b="1" dirty="0" smtClean="0"/>
              <a:t>and  </a:t>
            </a:r>
            <a:r>
              <a:rPr lang="en-US" b="1" dirty="0"/>
              <a:t>ROM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447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Memory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Memory management</a:t>
            </a:r>
            <a:r>
              <a:rPr lang="en-US" dirty="0"/>
              <a:t> is the process of controlling and coordinating </a:t>
            </a:r>
            <a:r>
              <a:rPr lang="en-US" b="1" dirty="0"/>
              <a:t>computer memory</a:t>
            </a:r>
            <a:r>
              <a:rPr lang="en-US" dirty="0"/>
              <a:t>, assigning portions called blocks to various running programs to optimize overall system performance. </a:t>
            </a:r>
            <a:r>
              <a:rPr lang="en-US" b="1" dirty="0"/>
              <a:t>Memory management</a:t>
            </a:r>
            <a:r>
              <a:rPr lang="en-US" dirty="0"/>
              <a:t> resides in hardware, in the OS (operating system), and in programs and applications.</a:t>
            </a:r>
          </a:p>
        </p:txBody>
      </p:sp>
    </p:spTree>
    <p:extLst>
      <p:ext uri="{BB962C8B-B14F-4D97-AF65-F5344CB8AC3E}">
        <p14:creationId xmlns:p14="http://schemas.microsoft.com/office/powerpoint/2010/main" val="1987537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Why is memory so important?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Why is memory so important?</a:t>
            </a:r>
          </a:p>
          <a:p>
            <a:pPr marL="0" indent="0">
              <a:buNone/>
            </a:pPr>
            <a:r>
              <a:rPr lang="en-US" b="1" dirty="0"/>
              <a:t>Memory</a:t>
            </a:r>
            <a:r>
              <a:rPr lang="en-US" dirty="0"/>
              <a:t> plays a big role in our life. It allows us to remember skills that we've learned, or retrieve information that is stored in the brain, or recall a precious moment that occurred in the past. ... You can also think of it as body </a:t>
            </a:r>
            <a:r>
              <a:rPr lang="en-US" b="1" dirty="0"/>
              <a:t>memory</a:t>
            </a:r>
            <a:r>
              <a:rPr lang="en-US" dirty="0"/>
              <a:t>. Breathing is an implicit </a:t>
            </a:r>
            <a:r>
              <a:rPr lang="en-US" b="1" dirty="0"/>
              <a:t>memory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751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Main Memory </a:t>
            </a:r>
            <a:r>
              <a:rPr lang="en-US" b="1" dirty="0"/>
              <a:t>in a </a:t>
            </a:r>
            <a:r>
              <a:rPr lang="en-US" b="1" dirty="0" smtClean="0"/>
              <a:t>Computer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What is main memory in a computer?</a:t>
            </a:r>
          </a:p>
          <a:p>
            <a:pPr marL="0" indent="0">
              <a:buNone/>
            </a:pPr>
            <a:r>
              <a:rPr lang="en-US" dirty="0"/>
              <a:t>The </a:t>
            </a:r>
            <a:r>
              <a:rPr lang="en-US" b="1" dirty="0"/>
              <a:t>main memory in a computer</a:t>
            </a:r>
            <a:r>
              <a:rPr lang="en-US" dirty="0"/>
              <a:t> is called Random Access </a:t>
            </a:r>
            <a:r>
              <a:rPr lang="en-US" b="1" dirty="0"/>
              <a:t>Memory</a:t>
            </a:r>
            <a:r>
              <a:rPr lang="en-US" dirty="0"/>
              <a:t>. It is also known as RAM. This is the part of the </a:t>
            </a:r>
            <a:r>
              <a:rPr lang="en-US" b="1" dirty="0"/>
              <a:t>computer</a:t>
            </a:r>
            <a:r>
              <a:rPr lang="en-US" dirty="0"/>
              <a:t> that stores operating </a:t>
            </a:r>
            <a:r>
              <a:rPr lang="en-US" b="1" dirty="0"/>
              <a:t>system</a:t>
            </a:r>
            <a:r>
              <a:rPr lang="en-US" dirty="0"/>
              <a:t> software, software applications and other information for the central processing unit (CPU) to have fast and direct access when needed to perform </a:t>
            </a:r>
            <a:r>
              <a:rPr lang="en-US" dirty="0" smtClean="0"/>
              <a:t>tasks.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812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RAM or ROM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What is RAM or ROM?</a:t>
            </a:r>
          </a:p>
          <a:p>
            <a:pPr marL="0" indent="0">
              <a:buNone/>
            </a:pPr>
            <a:r>
              <a:rPr lang="en-US" b="1" dirty="0"/>
              <a:t>RAM</a:t>
            </a:r>
            <a:r>
              <a:rPr lang="en-US" dirty="0"/>
              <a:t> (Random Access Memory) and </a:t>
            </a: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ROM</a:t>
            </a:r>
            <a:r>
              <a:rPr lang="en-US" dirty="0"/>
              <a:t> (Read Only Memory) are types of computer memory that provide users with access to information stored on a computer. </a:t>
            </a:r>
            <a:r>
              <a:rPr lang="en-US" dirty="0" smtClean="0"/>
              <a:t>Data </a:t>
            </a:r>
            <a:r>
              <a:rPr lang="en-US" dirty="0"/>
              <a:t>in </a:t>
            </a:r>
            <a:r>
              <a:rPr lang="en-US" b="1" dirty="0"/>
              <a:t>RAM</a:t>
            </a:r>
            <a:r>
              <a:rPr lang="en-US" dirty="0"/>
              <a:t> is not permanently written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When you power off your computer the data stored in </a:t>
            </a:r>
            <a:r>
              <a:rPr lang="en-US" b="1" dirty="0"/>
              <a:t>RAM</a:t>
            </a:r>
            <a:r>
              <a:rPr lang="en-US" dirty="0"/>
              <a:t> is deleted. </a:t>
            </a:r>
            <a:r>
              <a:rPr lang="en-US" b="1" dirty="0"/>
              <a:t>ROM</a:t>
            </a:r>
            <a:r>
              <a:rPr lang="en-US" dirty="0"/>
              <a:t> is a type of non- volatile </a:t>
            </a:r>
            <a:r>
              <a:rPr lang="en-US" dirty="0" smtClean="0"/>
              <a:t>memory.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011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/>
              <a:t>RAM</a:t>
            </a:r>
            <a:r>
              <a:rPr lang="en-US" dirty="0"/>
              <a:t> is Random Access Memory.</a:t>
            </a:r>
            <a:br>
              <a:rPr lang="en-US" dirty="0"/>
            </a:br>
            <a:r>
              <a:rPr lang="en-US" b="1" dirty="0"/>
              <a:t>ROM</a:t>
            </a:r>
            <a:r>
              <a:rPr lang="en-US" dirty="0"/>
              <a:t> is Read Only Memory.</a:t>
            </a:r>
          </a:p>
          <a:p>
            <a:pPr fontAlgn="base"/>
            <a:r>
              <a:rPr lang="en-US" b="1" dirty="0"/>
              <a:t>RAM</a:t>
            </a:r>
            <a:r>
              <a:rPr lang="en-US" dirty="0"/>
              <a:t> is the memory available for the operating system, programs and processes to use when the computer is running.  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780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/>
              <a:t>ROM</a:t>
            </a:r>
            <a:r>
              <a:rPr lang="en-US" dirty="0"/>
              <a:t> is the memory that comes with your computer that is pre-written to hold the instructions for booting-up the computer.</a:t>
            </a:r>
          </a:p>
          <a:p>
            <a:pPr fontAlgn="base"/>
            <a:r>
              <a:rPr lang="en-US" b="1" dirty="0"/>
              <a:t>RAM</a:t>
            </a:r>
            <a:r>
              <a:rPr lang="en-US" dirty="0"/>
              <a:t> requires a flow of electricity to retain data (e.g. the computer powered on).</a:t>
            </a:r>
            <a:br>
              <a:rPr lang="en-US" dirty="0"/>
            </a:br>
            <a:r>
              <a:rPr lang="en-US" b="1" dirty="0"/>
              <a:t>ROM</a:t>
            </a:r>
            <a:r>
              <a:rPr lang="en-US" dirty="0"/>
              <a:t> will retain data without the flow of electricity (e.g. when computer is powered off).</a:t>
            </a:r>
          </a:p>
          <a:p>
            <a:pPr fontAlgn="base"/>
            <a:r>
              <a:rPr lang="en-US" b="1" dirty="0"/>
              <a:t>RAM</a:t>
            </a:r>
            <a:r>
              <a:rPr lang="en-US" dirty="0"/>
              <a:t> is a type of </a:t>
            </a:r>
            <a:r>
              <a:rPr lang="en-US" dirty="0" smtClean="0"/>
              <a:t>volatile memory. Data </a:t>
            </a:r>
            <a:r>
              <a:rPr lang="en-US" dirty="0"/>
              <a:t>in RAM is not permanently written. When you power off your computer the data stored in RAM is deleted.</a:t>
            </a:r>
          </a:p>
        </p:txBody>
      </p:sp>
    </p:spTree>
    <p:extLst>
      <p:ext uri="{BB962C8B-B14F-4D97-AF65-F5344CB8AC3E}">
        <p14:creationId xmlns:p14="http://schemas.microsoft.com/office/powerpoint/2010/main" val="4137722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/>
              <a:t>ROM</a:t>
            </a:r>
            <a:r>
              <a:rPr lang="en-US" dirty="0"/>
              <a:t> is a type of </a:t>
            </a:r>
            <a:r>
              <a:rPr lang="en-US" dirty="0">
                <a:hlinkClick r:id="rId2"/>
              </a:rPr>
              <a:t>non- volatile memory</a:t>
            </a:r>
            <a:r>
              <a:rPr lang="en-US" dirty="0"/>
              <a:t>. Data in ROM is permanently written and is not erased when you power off your computer.</a:t>
            </a:r>
          </a:p>
          <a:p>
            <a:pPr fontAlgn="base"/>
            <a:r>
              <a:rPr lang="en-US" dirty="0"/>
              <a:t>There are different types of </a:t>
            </a:r>
            <a:r>
              <a:rPr lang="en-US" b="1" dirty="0"/>
              <a:t>RAM</a:t>
            </a:r>
            <a:r>
              <a:rPr lang="en-US" dirty="0"/>
              <a:t>, including </a:t>
            </a:r>
            <a:r>
              <a:rPr lang="en-US" dirty="0">
                <a:hlinkClick r:id="rId3"/>
              </a:rPr>
              <a:t>DRAM</a:t>
            </a:r>
            <a:r>
              <a:rPr lang="en-US" dirty="0"/>
              <a:t> (Dynamic Random Access Memory) and </a:t>
            </a:r>
            <a:r>
              <a:rPr lang="en-US" dirty="0">
                <a:hlinkClick r:id="rId4"/>
              </a:rPr>
              <a:t>SRAM</a:t>
            </a:r>
            <a:r>
              <a:rPr lang="en-US" dirty="0"/>
              <a:t> (Static Random Access Memory).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2823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</TotalTime>
  <Words>105</Words>
  <Application>Microsoft Office PowerPoint</Application>
  <PresentationFormat>On-screen Show (4:3)</PresentationFormat>
  <Paragraphs>31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Civic</vt:lpstr>
      <vt:lpstr>Application of Computer</vt:lpstr>
      <vt:lpstr>Topics</vt:lpstr>
      <vt:lpstr>Memory management</vt:lpstr>
      <vt:lpstr>Why is memory so important? </vt:lpstr>
      <vt:lpstr>Main Memory in a Computer</vt:lpstr>
      <vt:lpstr>RAM or ROM</vt:lpstr>
      <vt:lpstr>PowerPoint Presentation</vt:lpstr>
      <vt:lpstr>PowerPoint Presentation</vt:lpstr>
      <vt:lpstr>PowerPoint Presentation</vt:lpstr>
      <vt:lpstr>PowerPoint Presentation</vt:lpstr>
      <vt:lpstr>Continue…..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alia munawar</dc:creator>
  <cp:lastModifiedBy>Alia manawar</cp:lastModifiedBy>
  <cp:revision>5</cp:revision>
  <dcterms:created xsi:type="dcterms:W3CDTF">2006-08-16T00:00:00Z</dcterms:created>
  <dcterms:modified xsi:type="dcterms:W3CDTF">2020-04-07T12:11:50Z</dcterms:modified>
</cp:coreProperties>
</file>